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320D7-D129-48E2-B6A8-85BB3478B71E}" type="datetimeFigureOut">
              <a:rPr lang="en-GB" smtClean="0"/>
              <a:t>21/10/2017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A01EF-1BF0-4C77-954C-1AD84CB2854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875596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many bananas consumed in Britain in 2013 were </a:t>
            </a:r>
            <a:r>
              <a:rPr kumimoji="0" lang="en-GB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Fairtrade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certified?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5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4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3  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</a:t>
            </a:r>
            <a:endParaRPr lang="en-GB" sz="4400" u="sng" dirty="0"/>
          </a:p>
        </p:txBody>
      </p:sp>
      <p:pic>
        <p:nvPicPr>
          <p:cNvPr id="8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63628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How many cups of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tea did Britons drink last year?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1bn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100m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3.2bn  </a:t>
            </a:r>
          </a:p>
          <a:p>
            <a:pPr marL="1792288" lvl="0" indent="-982663">
              <a:buFont typeface="+mj-lt"/>
              <a:buAutoNum type="alphaLcPeriod"/>
            </a:pP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5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725144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471405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What percentage of 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workers and farmers are woman?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11%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18%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26%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6</a:t>
            </a:r>
            <a:endParaRPr lang="en-GB" sz="4400" u="sng" dirty="0"/>
          </a:p>
        </p:txBody>
      </p:sp>
      <p:pic>
        <p:nvPicPr>
          <p:cNvPr id="8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471405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What percentage of 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workers and farmers are woman?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11%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18%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26%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6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085184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63630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Which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of these fruits can you buy with the FAIRTRADE Mark?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Strawberries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Peaches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Grapes 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Oranges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7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63630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Which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of these fruits can you buy with the FAIRTRADE Mark?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Strawberries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Peaches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Grapes 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Oranges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7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373216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725144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060848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Where does cotton come from?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a. a flower  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b. a tree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c. a vine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d. a cotton worm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8</a:t>
            </a:r>
            <a:endParaRPr lang="en-GB" sz="4400" u="sng" dirty="0"/>
          </a:p>
        </p:txBody>
      </p:sp>
      <p:pic>
        <p:nvPicPr>
          <p:cNvPr id="6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060848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Where does cotton come from?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a. a flower  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b. a tree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c. a vine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d. a cotton worm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8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336" y="2802417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368627"/>
            <a:ext cx="88924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/>
              <a:t>Who grows </a:t>
            </a:r>
            <a:r>
              <a:rPr lang="en-GB" sz="4000" dirty="0" err="1"/>
              <a:t>Fairtrade</a:t>
            </a:r>
            <a:r>
              <a:rPr lang="en-GB" sz="4000" dirty="0"/>
              <a:t> olives</a:t>
            </a:r>
            <a:r>
              <a:rPr lang="en-GB" sz="4000" dirty="0" smtClean="0"/>
              <a:t>?</a:t>
            </a:r>
          </a:p>
          <a:p>
            <a:endParaRPr lang="en-GB" sz="4000" dirty="0"/>
          </a:p>
          <a:p>
            <a:endParaRPr lang="en-GB" sz="4000" dirty="0" smtClean="0"/>
          </a:p>
          <a:p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9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368627"/>
            <a:ext cx="88924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/>
              <a:t>Who grows </a:t>
            </a:r>
            <a:r>
              <a:rPr lang="en-GB" sz="4000" dirty="0" err="1"/>
              <a:t>Fairtrade</a:t>
            </a:r>
            <a:r>
              <a:rPr lang="en-GB" sz="4000" dirty="0"/>
              <a:t> olives</a:t>
            </a:r>
            <a:r>
              <a:rPr lang="en-GB" sz="4000" dirty="0" smtClean="0"/>
              <a:t>?</a:t>
            </a:r>
          </a:p>
          <a:p>
            <a:endParaRPr lang="en-GB" sz="4000" dirty="0"/>
          </a:p>
          <a:p>
            <a:endParaRPr lang="en-GB" sz="4000" dirty="0" smtClean="0"/>
          </a:p>
          <a:p>
            <a:r>
              <a:rPr lang="en-GB" sz="4000" b="1" dirty="0" smtClean="0"/>
              <a:t>Palestinian </a:t>
            </a:r>
            <a:r>
              <a:rPr lang="en-GB" sz="4000" b="1" dirty="0"/>
              <a:t>farmers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9</a:t>
            </a:r>
            <a:endParaRPr lang="en-GB" sz="4400" u="sng" dirty="0"/>
          </a:p>
        </p:txBody>
      </p:sp>
      <p:pic>
        <p:nvPicPr>
          <p:cNvPr id="4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060849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the cocoa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pod? 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 vegetable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a fruit 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a flower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a leaf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10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875596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many bananas consumed in Britain in 2013 were </a:t>
            </a:r>
            <a:r>
              <a:rPr kumimoji="0" lang="en-GB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Fairtrade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certified?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5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4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225" lvl="1" indent="-990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in 3  </a:t>
            </a:r>
            <a:endParaRPr kumimoji="0" lang="en-G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013176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4056" y="2060849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the cocoa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pod? 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 vegetable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a fruit 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a flower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a leaf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10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429000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600338"/>
            <a:ext cx="88924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Which famous civil rights activist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said: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endParaRPr lang="en-GB" sz="40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0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4000" i="1" dirty="0">
                <a:latin typeface="Arial" pitchFamily="34" charset="0"/>
                <a:cs typeface="Arial" pitchFamily="34" charset="0"/>
              </a:rPr>
              <a:t>Before you finish eating your breakfast in the morning, you’ve depended on more than half the world.” </a:t>
            </a:r>
            <a:r>
              <a:rPr lang="en-GB" sz="4000" i="1" dirty="0" smtClean="0">
                <a:latin typeface="Arial" pitchFamily="34" charset="0"/>
                <a:cs typeface="Arial" pitchFamily="34" charset="0"/>
              </a:rPr>
              <a:t>?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r>
              <a:rPr lang="en-GB" sz="4000" i="1" dirty="0">
                <a:latin typeface="Arial" pitchFamily="34" charset="0"/>
                <a:cs typeface="Arial" pitchFamily="34" charset="0"/>
              </a:rPr>
              <a:t> 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11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332656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292562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Which famous civil rights activist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said: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endParaRPr lang="en-GB" sz="40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0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4000" i="1" dirty="0">
                <a:latin typeface="Arial" pitchFamily="34" charset="0"/>
                <a:cs typeface="Arial" pitchFamily="34" charset="0"/>
              </a:rPr>
              <a:t>Before you finish eating your breakfast in the morning, you’ve depended on more than half the world.” </a:t>
            </a:r>
            <a:r>
              <a:rPr lang="en-GB" sz="4000" i="1" dirty="0" smtClean="0">
                <a:latin typeface="Arial" pitchFamily="34" charset="0"/>
                <a:cs typeface="Arial" pitchFamily="34" charset="0"/>
              </a:rPr>
              <a:t>?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r>
              <a:rPr lang="en-GB" sz="4000" i="1" dirty="0">
                <a:latin typeface="Arial" pitchFamily="34" charset="0"/>
                <a:cs typeface="Arial" pitchFamily="34" charset="0"/>
              </a:rPr>
              <a:t> 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r>
              <a:rPr lang="en-GB" sz="4000" b="1" dirty="0">
                <a:latin typeface="Arial" pitchFamily="34" charset="0"/>
                <a:cs typeface="Arial" pitchFamily="34" charset="0"/>
              </a:rPr>
              <a:t>Martin Luther King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11</a:t>
            </a:r>
            <a:endParaRPr lang="en-GB" sz="4400" u="sng" dirty="0"/>
          </a:p>
        </p:txBody>
      </p:sp>
      <p:pic>
        <p:nvPicPr>
          <p:cNvPr id="4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188640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196752"/>
            <a:ext cx="88924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Name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three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products that you can’t eat or drink.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8329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12</a:t>
            </a:r>
            <a:endParaRPr lang="en-GB" sz="4400" u="sng" dirty="0"/>
          </a:p>
        </p:txBody>
      </p:sp>
      <p:pic>
        <p:nvPicPr>
          <p:cNvPr id="4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188640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292562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Name 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three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products that you can’t eat or drink. </a:t>
            </a:r>
          </a:p>
          <a:p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000" b="1" dirty="0" smtClean="0">
                <a:latin typeface="Arial" pitchFamily="34" charset="0"/>
                <a:cs typeface="Arial" pitchFamily="34" charset="0"/>
              </a:rPr>
              <a:t>Shower gel;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body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lotion; clothes; jewellery; soap;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body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scrub;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beauty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products – made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using </a:t>
            </a:r>
            <a:r>
              <a:rPr lang="en-GB" sz="4000" b="1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 honey,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cotton, gold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4000" b="1" dirty="0" err="1" smtClean="0">
                <a:latin typeface="Arial" pitchFamily="34" charset="0"/>
                <a:cs typeface="Arial" pitchFamily="34" charset="0"/>
              </a:rPr>
              <a:t>shea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butter,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cocoa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mango 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and/or 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sugar</a:t>
            </a:r>
            <a:r>
              <a:rPr lang="en-GB" sz="40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5303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12</a:t>
            </a:r>
            <a:endParaRPr lang="en-GB" sz="4400" u="sng" dirty="0"/>
          </a:p>
        </p:txBody>
      </p:sp>
      <p:pic>
        <p:nvPicPr>
          <p:cNvPr id="4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116632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436578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rice helps farmers in Africa and Asia earn enough money from what they grow, but how many varieties of rice are there in the world?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5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200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5,000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40,000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13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26064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436578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rice helps farmers in Africa and Asia earn enough money from what they grow, but how many varieties of rice are there in the world?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a. 5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b. 200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c. 5,000 </a:t>
            </a:r>
          </a:p>
          <a:p>
            <a:pPr marL="1798638" indent="-989013"/>
            <a:r>
              <a:rPr lang="en-GB" sz="4000" dirty="0">
                <a:latin typeface="Arial" pitchFamily="34" charset="0"/>
                <a:cs typeface="Arial" pitchFamily="34" charset="0"/>
              </a:rPr>
              <a:t>d. 40,000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13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805264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26064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744355"/>
            <a:ext cx="88924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Which beans go into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Baked Beans, grown by farmers in Inner Mongolia?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a. White kidney beans 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b. Soybeans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c. Green beans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d. Jelly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beans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14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744355"/>
            <a:ext cx="88924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Which beans go into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Baked Beans, grown by farmers in Inner Mongolia?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a. White kidney beans 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b. Soybeans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c. Green beans </a:t>
            </a: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d. Jelly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beans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14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717032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83373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Which of these product categories are not certified by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Milk  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Honey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Rice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2</a:t>
            </a:r>
            <a:endParaRPr lang="en-GB" sz="4400" u="sng" dirty="0"/>
          </a:p>
        </p:txBody>
      </p:sp>
      <p:pic>
        <p:nvPicPr>
          <p:cNvPr id="4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83373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Which of these product categories are not certified by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Milk  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Honey</a:t>
            </a:r>
          </a:p>
          <a:p>
            <a:pPr marL="1800225" lvl="1" indent="-990600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Rice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2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01008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83374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How many farmers benefitted from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sales worldwide in 2011?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1.2 million 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1.5 million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 million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3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83374"/>
            <a:ext cx="88924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How many farmers benefitted from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sales worldwide in 2011?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1.2 million 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1.5 million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 million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3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73016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508586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Which tiny African island nation (which produces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cocoa) has the nickname of "Chocolate Island" amongst chocolate connoisseurs?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São Tomé &amp; Príncipe  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Madagascar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Mauritius</a:t>
            </a:r>
          </a:p>
          <a:p>
            <a:pPr marL="1792288" lvl="0" indent="-982663">
              <a:buFont typeface="+mj-lt"/>
              <a:buAutoNum type="alphaLcPeriod"/>
            </a:pP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265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4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332656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1652602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Which tiny African island nation (which produces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cocoa) has the nickname of "Chocolate Island" amongst chocolate connoisseurs?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São Tomé &amp; Príncipe  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Madagascar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Mauritius</a:t>
            </a:r>
          </a:p>
          <a:p>
            <a:pPr marL="1792288" lvl="0" indent="-982663">
              <a:buFont typeface="+mj-lt"/>
              <a:buAutoNum type="alphaLcPeriod"/>
            </a:pP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4</a:t>
            </a:r>
            <a:endParaRPr lang="en-GB" sz="4400" u="sng" dirty="0"/>
          </a:p>
        </p:txBody>
      </p:sp>
      <p:pic>
        <p:nvPicPr>
          <p:cNvPr id="4" name="Picture 3" descr="C:\Users\Karen\AppData\Local\Microsoft\Windows\INetCache\IE\A9RJNUPF\green_tick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221088"/>
            <a:ext cx="575494" cy="50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404664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2163628"/>
            <a:ext cx="88924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z="4000" dirty="0">
                <a:latin typeface="Arial" pitchFamily="34" charset="0"/>
                <a:cs typeface="Arial" pitchFamily="34" charset="0"/>
              </a:rPr>
              <a:t>How many cups of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Fairtrade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tea did Britons drink last year?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1bn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100m</a:t>
            </a:r>
          </a:p>
          <a:p>
            <a:pPr marL="1792288" lvl="0" indent="-982663">
              <a:buFont typeface="+mj-lt"/>
              <a:buAutoNum type="alphaLcPeriod"/>
            </a:pPr>
            <a:r>
              <a:rPr lang="en-GB" sz="4000" dirty="0">
                <a:latin typeface="Arial" pitchFamily="34" charset="0"/>
                <a:cs typeface="Arial" pitchFamily="34" charset="0"/>
              </a:rPr>
              <a:t>3.2bn  </a:t>
            </a:r>
          </a:p>
          <a:p>
            <a:pPr marL="1792288" lvl="0" indent="-982663">
              <a:buFont typeface="+mj-lt"/>
              <a:buAutoNum type="alphaLcPeriod"/>
            </a:pP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66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/>
              <a:t>Question 5</a:t>
            </a:r>
            <a:endParaRPr lang="en-GB" sz="4400" u="sng" dirty="0"/>
          </a:p>
        </p:txBody>
      </p:sp>
      <p:pic>
        <p:nvPicPr>
          <p:cNvPr id="5" name="Content Placeholder 3" descr="fairtrad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620688"/>
            <a:ext cx="1736876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695</Words>
  <Application>Microsoft Office PowerPoint</Application>
  <PresentationFormat>On-screen Show (4:3)</PresentationFormat>
  <Paragraphs>147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Foster</dc:creator>
  <cp:lastModifiedBy>Ian</cp:lastModifiedBy>
  <cp:revision>3</cp:revision>
  <dcterms:created xsi:type="dcterms:W3CDTF">2017-10-12T17:04:29Z</dcterms:created>
  <dcterms:modified xsi:type="dcterms:W3CDTF">2017-10-21T19:02:33Z</dcterms:modified>
</cp:coreProperties>
</file>